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71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12" y="-9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2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2F03BD-5BC4-D040-9198-6E0A0563A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430DA-24EE-5F4B-B997-EFE6A7D67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2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1264-8D50-C546-AFFC-5E9120C0D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7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61982-582F-2440-9F59-41B124A97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3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205A1-339F-094E-8B7E-23BE36AAD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4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CF78C-B10E-A648-A1C6-8EDB1B02F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9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3C9C6-647A-6E4E-A92A-1B8E2ED70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262A2-CCFE-6845-A977-FCFEEF491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8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2350C-C37E-7E42-9F10-B0F96C41D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8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04DE5-F088-9F41-9C13-2D52AB013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7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A36F2-18C1-B546-87CA-0A774C051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4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789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3789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3789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90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549AB9AF-1D4C-AF45-9739-AFEE2D0AC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0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0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charset="0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>
                <a:latin typeface="Arial" charset="0"/>
                <a:cs typeface="+mj-cs"/>
              </a:rPr>
              <a:t>INTRACRANIAL GLIOMAS- RADIOLOGY, DIAGNOSIS AND MANAGEMENT</a:t>
            </a:r>
            <a:endParaRPr lang="en-US" sz="4400" dirty="0">
              <a:latin typeface="Arial" charset="0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Grading by CT/MRI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I  : CT; Low density, MRI; Abnormal signal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   no mass effect, no enhancement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II  : CT; low density, MRI;abnormal signal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    mass effect, no enhancement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III : Complex enhancements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IV :Necrosis ( ring enhancement)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Pathological features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ea typeface="+mn-ea"/>
                <a:cs typeface="+mn-cs"/>
              </a:rPr>
              <a:t>Diffuse astrocytomas: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Gross findings: Adults hemispheric, children brainstem. Alter color, texture of tissue.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Microscopy: Hyper chromatic nuclei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   GFAP containing cell process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   Astrocytic cells without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   macrophages/ microglia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   Cells distributed in clumps( fibrillary/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   protoplasmic, gemistocytic)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Anaplastic astrocytomas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Margins better  defined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Cells populous/pleomorphic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Perineural satellitoses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Absence of necrosis/ vascular proliferation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Glioblastomas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Occur denovo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Dedifferentiation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Macroscopic picture: grey fleshiness/ cystic / necrotic areas wide spread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Microscopic picture: Astrocytes with long fine process with vascular proliferation/ necrosis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  large cells bizarre- giant cell GBM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                                 gliosarcoma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Adequate pathological specimen required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Pilocytic astrocytoma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Macroscopic picture: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Optic nerve- fusiform dilatation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Hypothalamic- soft lobular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Cerebellar- well circumscribed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Cerebral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Microscopic picture: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Elongated cells/ rosenthal fibres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latin typeface="Arial" charset="0"/>
                <a:cs typeface="+mj-cs"/>
              </a:rPr>
              <a:t>Pleomorphic xanthoastrocytomas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Young adults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Superficial cortical areas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Temporal lobe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Cellular pleomorphism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Lipidisation of cells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Low mitotic rate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Necrosis absent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latin typeface="Arial" charset="0"/>
                <a:cs typeface="+mj-cs"/>
              </a:rPr>
              <a:t>Subependymal giant cell astrocytoma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Tuberous sclerosis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Abundant eosinophilic cytoplasm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Neurofilament protein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Oligodendroglioma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Cerebral hemispheres: frontal lobe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Both grey and white matter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Monotonous round cells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Perineural satellitoses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Calcification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Perinuclear haloes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GFAP negative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High/ low grade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Ependymoma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Frontal horns to filum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IV ventricle/ filum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Discrete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Perivascular pseudo rosette 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Myxopapillary variant- caudal cell mass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Gangliogliomas: both neural and glial cells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Clinical features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Arial" charset="0"/>
                <a:cs typeface="+mn-cs"/>
              </a:rPr>
              <a:t>Due to raised ICP: headache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Arial" charset="0"/>
                <a:cs typeface="+mn-cs"/>
              </a:rPr>
              <a:t>                                  nausea/ vomiting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Arial" charset="0"/>
                <a:cs typeface="+mn-cs"/>
              </a:rPr>
              <a:t>                                  nuchal rigidity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Arial" charset="0"/>
                <a:cs typeface="+mn-cs"/>
              </a:rPr>
              <a:t>                                  papilloedema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Arial" charset="0"/>
                <a:cs typeface="+mn-cs"/>
              </a:rPr>
              <a:t>                                  VI nerve palsy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Arial" charset="0"/>
                <a:cs typeface="+mn-cs"/>
              </a:rPr>
              <a:t>Site specific changes: Irritative- seizures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Arial" charset="0"/>
                <a:cs typeface="+mn-cs"/>
              </a:rPr>
              <a:t>                                  destructive- mental apathy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Arial" charset="0"/>
                <a:cs typeface="+mn-cs"/>
              </a:rPr>
              <a:t>                                  memory loss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Arial" charset="0"/>
                <a:cs typeface="+mn-cs"/>
              </a:rPr>
              <a:t>                                  personality disturbance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Arial" charset="0"/>
                <a:cs typeface="+mn-cs"/>
              </a:rPr>
              <a:t>                                  focal neurological findings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latin typeface="Arial" charset="0"/>
                <a:cs typeface="+mn-cs"/>
              </a:rPr>
              <a:t>Progressive nature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800">
                <a:latin typeface="Arial" charset="0"/>
                <a:cs typeface="+mn-cs"/>
              </a:rPr>
              <a:t>WHO classification (2000) of CNS tumors: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Neuroepithelial tissue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Cranial an spinal nerves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Meninges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Hematopoietic  system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Germ cell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Cysts and tumor like condition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Tumors of the sellar region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Local extension of regional tumors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Metastatic tumors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Diagnosis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Imaging- pre operative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postoperative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intra operative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CT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MRI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SPECT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Angiography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Imaging appearance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Homogenous changes: reduced attenuation on CT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hypo on T1W hyper on T2W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Mixed/ inhomogenous changes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Mildly/ homogenously increased density on CT/ T1W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Hypo/ iso on T2W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Grading features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Homogenity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Margins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Cysts/ necrosis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Calcification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Edema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Low Grade Astrocytomas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CT: low density homogenous mass that is poorly marginated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MRI: hypo on T1W/ hyper on T2W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mass effect is less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non enhancement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D/D: cerebral infarct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area of demyelination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Anaplastic astrocytomas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Mass effect is greater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Moderate contrast enhancement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Absence of areas of necrosis and hemorrhage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D/D solitary metastasis/ acute demylination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latin typeface="Arial" charset="0"/>
                <a:cs typeface="+mj-cs"/>
              </a:rPr>
              <a:t/>
            </a:r>
            <a:br>
              <a:rPr lang="en-US" sz="4000">
                <a:latin typeface="Arial" charset="0"/>
                <a:cs typeface="+mj-cs"/>
              </a:rPr>
            </a:br>
            <a:r>
              <a:rPr lang="en-US" sz="4000">
                <a:latin typeface="Arial" charset="0"/>
                <a:cs typeface="+mj-cs"/>
              </a:rPr>
              <a:t>Glioblastoma multiforme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Irregular homogenous areas of abnormality that are poorly marginated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Hyper density on CT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Hyper on T1W/ hypo on T2W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Contrast enhancement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Non enhancing areas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Areas of hemorrhage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cs typeface="+mn-cs"/>
              </a:rPr>
              <a:t>D/D: Metastases/ abscess/ malignant meningioma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Oligodendroglioma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Centrum semiovale of cerebral hemispheres/ found in adults 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CT. X-Rays prominent calcification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MRI similar to astrocytoma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D/D: central neurocytoma/ intraventricular meningiomas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Ependymoma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Location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Mimic low/ intermediate grade gliomas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Homgenous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Moderate enhancement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Gangliogliomas: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temporal lobe/ posterior fossa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calcification/ cysts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Other modalities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Angiography: tumor/ giant aneurysm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                   superficial/ intra axial/ extra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                   axial masses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                   vascularity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FDG/ PET: grading/ treatment response/ recurrence/ radionecrosis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MRS: lactate/ choline/ NAA/ creatine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Diffusion perfusion weighted images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SPECT, thallium201/ technetium99/ iodine 123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Functional imaging- MRI/ PET/ MEG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Neuroepithelial tumors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1800">
                <a:latin typeface="Arial" charset="0"/>
                <a:cs typeface="+mn-cs"/>
              </a:rPr>
              <a:t>Sub classification: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1800">
                <a:latin typeface="Arial" charset="0"/>
                <a:cs typeface="+mn-cs"/>
              </a:rPr>
              <a:t>Astrocytic tumors: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A. Diffusely infiltrating: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1. Astrocytoma- fibrillary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                          protoplasmic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                          gemistocytic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                           mixed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2. Anaplastic astrocytoma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3. Glioblastoma multiforme: Grade 1V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                                             Giant cell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                                             Gliosarcoma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B. Circumscribed lesions: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1. Pilocytic astrocytoma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2. Plemorphic Xanthoastrocytoma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>
                <a:latin typeface="Arial" charset="0"/>
                <a:cs typeface="+mn-cs"/>
              </a:rPr>
              <a:t>                    3. Subependymal Giant cell astrocytoma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 PreoperativeTreatment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Anticonvulsants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Peritumoral edema: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steroids/head end elevation/ mannitol/   diuretics/ hyper ventilation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Definitive treatment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Surgery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Radiotherapy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Chemotherapy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Others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Surgery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Timing: early/ late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Type of surgery: experience of surgeon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          attempt at gross total 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          removal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          image guided surgery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Indication: establishing diagnosis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pilocytic astrocytoma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mass effect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hydrocephalus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seizures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to delay adjuvant therapy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             small tumors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Role of surgery limited in: disseminated tumors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multifocal tumors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cs typeface="+mn-cs"/>
              </a:rPr>
              <a:t>       location in eloquent areas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Radiotherapy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Controversial area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No conclusive benefit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Risk of radiation induced complications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800" dirty="0" smtClean="0">
                <a:ea typeface="+mn-ea"/>
                <a:cs typeface="+mn-cs"/>
              </a:rPr>
              <a:t>Recommendations: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- in cases of gross total removal/ incomplete removal in pilocytic astrocytomas RT to be withheld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- incomplete removal of low grade glioma- 45 GY to tumor bed and 2 cm margin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- malignant degeneration to be treated RT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- Chiasmal/ hypothalamic tumors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Chemotherapy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Not indicated except in tumor progression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PCV regimen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cs typeface="+mn-cs"/>
              </a:rPr>
              <a:t>Pilocytic astrocytoma: cerebellum/ optic nerve/ hypothalamic glioma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30725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7200">
                <a:latin typeface="Arial" charset="0"/>
                <a:cs typeface="+mn-cs"/>
              </a:rPr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2. Oligodendrogliomas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3. Ependymal tumors: ependymomas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                                     anaplastic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                                     myxopapillary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                                     subependymomas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4. Mixed gliomas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5. Choroid plexus tumors: papilloma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                                          carcinoma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Tumors of uncertain origin: astroblastoma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                                            polar spongioblastoma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                                            gliomatosis cerebri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7. Neurons: a. ganglioglioma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b. dysplastic gangliocytoma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c. desmoplastic infantile ganglioglioma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d. dysplastic neuroepithelial tumors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e. gangliocytoma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f. central neurocytomas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g. olfactory neuroblastomas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                                  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8. Pineal tumors: pinealocytomas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pinealoblastomas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mixed pineal tumors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9. Embryonal tumors: medulloepithelioma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        neuroblastoma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        retinoblastoma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        primitive neuroectodemal tumors( PNET):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            a. medulloblastoma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                1. desmoplastic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                2. medullocytoma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                3. melanotic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>
                <a:latin typeface="Arial" charset="0"/>
                <a:cs typeface="+mn-cs"/>
              </a:rPr>
              <a:t>                                         b. cerebral and spinal PNET</a:t>
            </a:r>
            <a:r>
              <a:rPr lang="ja-JP" altLang="en-US" sz="2000">
                <a:latin typeface="Arial" charset="0"/>
                <a:cs typeface="+mn-cs"/>
              </a:rPr>
              <a:t>’</a:t>
            </a:r>
            <a:r>
              <a:rPr lang="en-US" sz="2000">
                <a:latin typeface="Arial" charset="0"/>
                <a:cs typeface="+mn-cs"/>
              </a:rPr>
              <a:t>s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>
              <a:latin typeface="Arial" charset="0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Low Grade Gliomas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Classified as: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WHO grade II astrocytomas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Oligodendrogliomas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Mixed oligodendrocytic/ astrocytic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Gangliogliomas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Juvenile pilocytic astrocytomas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Pleomorphic astrocytomas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>
                <a:latin typeface="Arial" charset="0"/>
                <a:cs typeface="+mn-cs"/>
              </a:rPr>
              <a:t>Dysembryoplastic neuroepithelial tumors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2800">
              <a:latin typeface="Arial" charset="0"/>
              <a:cs typeface="+mn-cs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Spatial definition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latin typeface="Arial" charset="0"/>
                <a:cs typeface="+mn-cs"/>
              </a:rPr>
              <a:t>Type I: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Solid tumor without infiltration: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        pilocytic astrocytoma,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        ganglioglioma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latin typeface="Arial" charset="0"/>
                <a:cs typeface="+mn-cs"/>
              </a:rPr>
              <a:t>Type II: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Solid tumors with infitration: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        grade II astrocytoma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latin typeface="Arial" charset="0"/>
                <a:cs typeface="+mn-cs"/>
              </a:rPr>
              <a:t>Type III: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Infilterative without solid component: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          oligodendroglioma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Grading of gliomas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latin typeface="Arial" charset="0"/>
                <a:cs typeface="+mn-cs"/>
              </a:rPr>
              <a:t>WHO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Based on cellularity,pleomorphism,vascular, proliferation, necrosis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I  Special tumors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II Astrocytomas  (low grade)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III Anaplastic Astrocytomas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>
                <a:latin typeface="Arial" charset="0"/>
                <a:cs typeface="+mn-cs"/>
              </a:rPr>
              <a:t>    IV Glioblastoma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latin typeface="Arial" charset="0"/>
                <a:cs typeface="+mn-cs"/>
              </a:rPr>
              <a:t>Kernohan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latin typeface="Arial" charset="0"/>
                <a:cs typeface="+mn-cs"/>
              </a:rPr>
              <a:t>St Anne/Mayo :atypia,mitosis,endothelial proliferation,necrosis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1128</Words>
  <Application>Microsoft Macintosh PowerPoint</Application>
  <PresentationFormat>On-screen Show (4:3)</PresentationFormat>
  <Paragraphs>271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Orbit</vt:lpstr>
      <vt:lpstr>INTRACRANIAL GLIOMAS- RADIOLOGY, DIAGNOSIS AND MANAGEMENT</vt:lpstr>
      <vt:lpstr>Introduction</vt:lpstr>
      <vt:lpstr>Neuroepithelial tumors</vt:lpstr>
      <vt:lpstr>PowerPoint Presentation</vt:lpstr>
      <vt:lpstr>PowerPoint Presentation</vt:lpstr>
      <vt:lpstr>PowerPoint Presentation</vt:lpstr>
      <vt:lpstr>Low Grade Gliomas</vt:lpstr>
      <vt:lpstr>Spatial definition</vt:lpstr>
      <vt:lpstr>Grading of gliomas</vt:lpstr>
      <vt:lpstr>Grading by CT/MRI</vt:lpstr>
      <vt:lpstr>Pathological features</vt:lpstr>
      <vt:lpstr>Anaplastic astrocytomas</vt:lpstr>
      <vt:lpstr>Glioblastomas</vt:lpstr>
      <vt:lpstr>Pilocytic astrocytoma</vt:lpstr>
      <vt:lpstr>Pleomorphic xanthoastrocytomas</vt:lpstr>
      <vt:lpstr>Subependymal giant cell astrocytoma</vt:lpstr>
      <vt:lpstr>Oligodendroglioma</vt:lpstr>
      <vt:lpstr>Ependymoma</vt:lpstr>
      <vt:lpstr>Clinical features</vt:lpstr>
      <vt:lpstr>Diagnosis</vt:lpstr>
      <vt:lpstr>Imaging appearance</vt:lpstr>
      <vt:lpstr>Grading features</vt:lpstr>
      <vt:lpstr>Low Grade Astrocytomas</vt:lpstr>
      <vt:lpstr>Anaplastic astrocytomas</vt:lpstr>
      <vt:lpstr> Glioblastoma multiforme</vt:lpstr>
      <vt:lpstr>Oligodendroglioma</vt:lpstr>
      <vt:lpstr>Ependymoma</vt:lpstr>
      <vt:lpstr>Other modalities</vt:lpstr>
      <vt:lpstr> </vt:lpstr>
      <vt:lpstr> PreoperativeTreatment</vt:lpstr>
      <vt:lpstr>Definitive treatment</vt:lpstr>
      <vt:lpstr>Surgery</vt:lpstr>
      <vt:lpstr>PowerPoint Presentation</vt:lpstr>
      <vt:lpstr>PowerPoint Presentation</vt:lpstr>
      <vt:lpstr>Radiotherapy</vt:lpstr>
      <vt:lpstr>PowerPoint Presentation</vt:lpstr>
      <vt:lpstr>Chemotherapy</vt:lpstr>
      <vt:lpstr>PowerPoint Presentation</vt:lpstr>
    </vt:vector>
  </TitlesOfParts>
  <Company> AIIMS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Intracranial Gliomas- Radiology, Diagnosis and Management</dc:title>
  <dc:creator>GAGAN RAJPAL</dc:creator>
  <cp:lastModifiedBy>apple</cp:lastModifiedBy>
  <cp:revision>12</cp:revision>
  <dcterms:created xsi:type="dcterms:W3CDTF">2006-11-01T01:25:28Z</dcterms:created>
  <dcterms:modified xsi:type="dcterms:W3CDTF">2013-12-19T13:08:45Z</dcterms:modified>
</cp:coreProperties>
</file>